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Open Sans Medium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Open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Medium-italic.fntdata"/><Relationship Id="rId50" Type="http://schemas.openxmlformats.org/officeDocument/2006/relationships/font" Target="fonts/OpenSansMedium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OpenSans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457b2c71e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457b2c71e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457b2c71e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457b2c71e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457b2c71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457b2c71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57b2c71e_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57b2c71e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457b2c71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457b2c71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457b2c71e_4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457b2c71e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457b2c71e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457b2c71e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57b2c71e_4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457b2c71e_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457b2c71e_4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457b2c71e_4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457b2c71e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457b2c71e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34f1709e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34f1709e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457b2c71e_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457b2c71e_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457b2c71e_4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457b2c71e_4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457b2c71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457b2c71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45e3ad7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45e3ad7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457b2c71e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457b2c71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457b2c71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457b2c71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462ba875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462ba875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457b2c71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457b2c71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457b2c71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457b2c71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457b2c71e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457b2c71e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457b2c7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457b2c7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457b2c71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457b2c71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457b2c71e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457b2c71e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457b2c71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457b2c71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45e3ad7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45e3ad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457b2c71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457b2c71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457b2c71e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457b2c71e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457b2c71e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457b2c71e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c9418b0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c9418b0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45e3ad6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45e3ad6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34f1709e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34f1709e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457b2c71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457b2c71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457b2c71e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457b2c71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57b2c71e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457b2c71e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457b2c71e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457b2c71e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457b2c71e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457b2c71e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457b2c71e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457b2c71e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25007" l="33845" r="37136" t="16782"/>
          <a:stretch/>
        </p:blipFill>
        <p:spPr>
          <a:xfrm>
            <a:off x="8162550" y="133975"/>
            <a:ext cx="807100" cy="9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3.gif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24.gif"/><Relationship Id="rId5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5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4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33.jpg"/><Relationship Id="rId6" Type="http://schemas.openxmlformats.org/officeDocument/2006/relationships/image" Target="../media/image21.jpg"/><Relationship Id="rId7" Type="http://schemas.openxmlformats.org/officeDocument/2006/relationships/image" Target="../media/image4.jpg"/><Relationship Id="rId8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2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2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Relationship Id="rId4" Type="http://schemas.openxmlformats.org/officeDocument/2006/relationships/image" Target="../media/image2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Relationship Id="rId4" Type="http://schemas.openxmlformats.org/officeDocument/2006/relationships/image" Target="../media/image53.gif"/><Relationship Id="rId5" Type="http://schemas.openxmlformats.org/officeDocument/2006/relationships/image" Target="../media/image4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Relationship Id="rId4" Type="http://schemas.openxmlformats.org/officeDocument/2006/relationships/image" Target="../media/image53.gif"/><Relationship Id="rId5" Type="http://schemas.openxmlformats.org/officeDocument/2006/relationships/image" Target="../media/image36.gif"/><Relationship Id="rId6" Type="http://schemas.openxmlformats.org/officeDocument/2006/relationships/image" Target="../media/image3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jpg"/><Relationship Id="rId4" Type="http://schemas.openxmlformats.org/officeDocument/2006/relationships/image" Target="../media/image3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g"/><Relationship Id="rId4" Type="http://schemas.openxmlformats.org/officeDocument/2006/relationships/image" Target="../media/image3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jpg"/><Relationship Id="rId4" Type="http://schemas.openxmlformats.org/officeDocument/2006/relationships/image" Target="../media/image4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jpg"/><Relationship Id="rId4" Type="http://schemas.openxmlformats.org/officeDocument/2006/relationships/image" Target="../media/image4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46.gif"/><Relationship Id="rId5" Type="http://schemas.openxmlformats.org/officeDocument/2006/relationships/image" Target="../media/image2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38.gif"/><Relationship Id="rId5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0.gif"/><Relationship Id="rId5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20854" t="0"/>
          <a:stretch/>
        </p:blipFill>
        <p:spPr>
          <a:xfrm>
            <a:off x="1907300" y="-3800"/>
            <a:ext cx="7236701" cy="51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-9750"/>
            <a:ext cx="3504000" cy="516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0" y="0"/>
            <a:ext cx="350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4000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Santander</a:t>
            </a:r>
            <a:endParaRPr sz="4000"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4000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SuperClub</a:t>
            </a:r>
            <a:endParaRPr sz="4000"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000"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000"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2500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Sprint III - Grupo B</a:t>
            </a:r>
            <a:endParaRPr sz="4000"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Checkout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5826187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No encontrado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6188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Menú claro &amp; menú oscuro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b="0" l="209" r="219" t="0"/>
          <a:stretch/>
        </p:blipFill>
        <p:spPr>
          <a:xfrm>
            <a:off x="1283913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5588212" y="1017725"/>
            <a:ext cx="2287265" cy="3820976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Inicio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363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Registro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 b="109" l="0" r="0" t="119"/>
          <a:stretch/>
        </p:blipFill>
        <p:spPr>
          <a:xfrm>
            <a:off x="3428363" y="1017725"/>
            <a:ext cx="2287265" cy="3820975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Inicio de sesión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 rotWithShape="1">
          <a:blip r:embed="rId4">
            <a:alphaModFix/>
          </a:blip>
          <a:srcRect b="0" l="79" r="79" t="0"/>
          <a:stretch/>
        </p:blipFill>
        <p:spPr>
          <a:xfrm>
            <a:off x="3428363" y="1017725"/>
            <a:ext cx="2287265" cy="3820975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Producto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363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Carrito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0" name="Google Shape;19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363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281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¿Quiénes somos?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238" y="1421638"/>
            <a:ext cx="1063500" cy="1062300"/>
          </a:xfrm>
          <a:prstGeom prst="ellipse">
            <a:avLst/>
          </a:prstGeom>
          <a:noFill/>
          <a:ln cap="flat" cmpd="sng" w="19050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21833" l="0" r="0" t="3136"/>
          <a:stretch/>
        </p:blipFill>
        <p:spPr>
          <a:xfrm>
            <a:off x="2067257" y="1421650"/>
            <a:ext cx="1063500" cy="1062300"/>
          </a:xfrm>
          <a:prstGeom prst="ellipse">
            <a:avLst/>
          </a:prstGeom>
          <a:noFill/>
          <a:ln cap="flat" cmpd="sng" w="19050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 txBox="1"/>
          <p:nvPr/>
        </p:nvSpPr>
        <p:spPr>
          <a:xfrm>
            <a:off x="508050" y="2523575"/>
            <a:ext cx="112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C1C1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Mateo Troilo</a:t>
            </a:r>
            <a:endParaRPr sz="12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Trainee Software Engineer</a:t>
            </a:r>
            <a:endParaRPr sz="9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123925" y="4152150"/>
            <a:ext cx="129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C1C1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Magalí Cerisola</a:t>
            </a:r>
            <a:endParaRPr sz="12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Trainee Software Engineer</a:t>
            </a:r>
            <a:endParaRPr sz="12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986550" y="2523575"/>
            <a:ext cx="122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C1C1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Nicolás Buiatti</a:t>
            </a:r>
            <a:endParaRPr sz="12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Trainee Software Engineer</a:t>
            </a:r>
            <a:endParaRPr sz="12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786375" y="4152150"/>
            <a:ext cx="115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C1C1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Marco Rivero</a:t>
            </a:r>
            <a:endParaRPr sz="12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6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Trainee Software Engineer</a:t>
            </a:r>
            <a:endParaRPr sz="9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561950" y="2523549"/>
            <a:ext cx="125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1C1C1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Agustín Bernal</a:t>
            </a:r>
            <a:endParaRPr sz="12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Trainee Software Engineer</a:t>
            </a:r>
            <a:endParaRPr sz="1200">
              <a:solidFill>
                <a:srgbClr val="1C1C1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19245" l="12018" r="5886" t="19245"/>
          <a:stretch/>
        </p:blipFill>
        <p:spPr>
          <a:xfrm>
            <a:off x="540307" y="1421650"/>
            <a:ext cx="1063500" cy="1062300"/>
          </a:xfrm>
          <a:prstGeom prst="ellipse">
            <a:avLst/>
          </a:prstGeom>
          <a:noFill/>
          <a:ln cap="flat" cmpd="sng" w="19050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7">
            <a:alphaModFix/>
          </a:blip>
          <a:srcRect b="49" l="0" r="0" t="59"/>
          <a:stretch/>
        </p:blipFill>
        <p:spPr>
          <a:xfrm>
            <a:off x="2832582" y="3089850"/>
            <a:ext cx="1063500" cy="1062300"/>
          </a:xfrm>
          <a:prstGeom prst="ellipse">
            <a:avLst/>
          </a:prstGeom>
          <a:noFill/>
          <a:ln cap="flat" cmpd="sng" w="19050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8">
            <a:alphaModFix/>
          </a:blip>
          <a:srcRect b="0" l="11186" r="11186" t="0"/>
          <a:stretch/>
        </p:blipFill>
        <p:spPr>
          <a:xfrm>
            <a:off x="1231625" y="3081000"/>
            <a:ext cx="1080000" cy="1080000"/>
          </a:xfrm>
          <a:prstGeom prst="ellipse">
            <a:avLst/>
          </a:prstGeom>
          <a:noFill/>
          <a:ln cap="flat" cmpd="sng" w="19050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Checkout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7" name="Google Shape;19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 b="0" l="4726" r="4735" t="0"/>
          <a:stretch/>
        </p:blipFill>
        <p:spPr>
          <a:xfrm>
            <a:off x="3428363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No encontrado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8363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Inicio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Registro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06200"/>
            <a:ext cx="5220000" cy="2781300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Inicio de sesión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46" name="Google Shape;2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41"/>
          <p:cNvPicPr preferRelativeResize="0"/>
          <p:nvPr/>
        </p:nvPicPr>
        <p:blipFill rotWithShape="1">
          <a:blip r:embed="rId5">
            <a:alphaModFix/>
          </a:blip>
          <a:srcRect b="228" l="0" r="0" t="219"/>
          <a:stretch/>
        </p:blipFill>
        <p:spPr>
          <a:xfrm>
            <a:off x="311700" y="1456600"/>
            <a:ext cx="5220000" cy="2923200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Objetivos: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537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En esta tercera etapa nos enfocaremos en lograr que nuestra app sea más amigable y realice algunas tareas de forma más inteligente. Usaremos Javascript en el Front End y liberaremos todo el poder que obtenemos de manipular el contenido según las demandas del contexto y de las personas que usan nuestra app.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Agregaremos el código necesario para manipular el DOM y responder a cambios en el entorno de la app a través del uso de eventos. Nuestra app debe poder responder en tiempo real a las solicitudes de las personas mostrando alertas, adaptándose a distintas pantallas y modificando sus elementos para reflejar cambios en las configuraciones.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registro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59" name="Google Shape;25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56600"/>
            <a:ext cx="5220000" cy="2923200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43"/>
          <p:cNvPicPr preferRelativeResize="0"/>
          <p:nvPr/>
        </p:nvPicPr>
        <p:blipFill rotWithShape="1">
          <a:blip r:embed="rId6">
            <a:alphaModFix/>
          </a:blip>
          <a:srcRect b="228" l="0" r="0" t="219"/>
          <a:stretch/>
        </p:blipFill>
        <p:spPr>
          <a:xfrm>
            <a:off x="311700" y="1456600"/>
            <a:ext cx="5220000" cy="29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Producto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73" name="Google Shape;27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Carrito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84" name="Google Shape;28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Carrito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91" name="Google Shape;29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48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Login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303" name="Google Shape;30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50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Inicio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188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Registro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5">
            <a:alphaModFix/>
          </a:blip>
          <a:srcRect b="0" l="99" r="89" t="0"/>
          <a:stretch/>
        </p:blipFill>
        <p:spPr>
          <a:xfrm>
            <a:off x="5826187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Inicio de sesión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5826187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Producto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6188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EC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Página de: Carrito</a:t>
            </a:r>
            <a:endParaRPr>
              <a:solidFill>
                <a:srgbClr val="EC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419">
                <a:solidFill>
                  <a:srgbClr val="EC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>
              <a:solidFill>
                <a:srgbClr val="E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311700" y="1450750"/>
            <a:ext cx="5220000" cy="2934911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6188" y="1017725"/>
            <a:ext cx="2287265" cy="3820974"/>
          </a:xfrm>
          <a:prstGeom prst="rect">
            <a:avLst/>
          </a:prstGeom>
          <a:noFill/>
          <a:ln cap="flat" cmpd="sng" w="28575">
            <a:solidFill>
              <a:srgbClr val="1C1C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